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8" r:id="rId16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3" Type="http://schemas.openxmlformats.org/officeDocument/2006/relationships/slide" Target="slides/slide9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8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Google Shape;4529;p93:notes"/>
          <p:cNvSpPr/>
          <p:nvPr>
            <p:ph idx="2" type="sldImg"/>
          </p:nvPr>
        </p:nvSpPr>
        <p:spPr>
          <a:xfrm>
            <a:off x="38121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0" name="Google Shape;4530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71.jpg"/></Relationships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y Puppy" id="4532" name="Google Shape;4532;p649"/>
          <p:cNvPicPr preferRelativeResize="0"/>
          <p:nvPr/>
        </p:nvPicPr>
        <p:blipFill rotWithShape="1">
          <a:blip r:embed="rId3">
            <a:alphaModFix/>
          </a:blip>
          <a:srcRect b="2846" l="23526" r="15397" t="0"/>
          <a:stretch/>
        </p:blipFill>
        <p:spPr>
          <a:xfrm>
            <a:off x="939781" y="363682"/>
            <a:ext cx="7302533" cy="3148414"/>
          </a:xfrm>
          <a:prstGeom prst="rect">
            <a:avLst/>
          </a:prstGeom>
          <a:noFill/>
          <a:ln>
            <a:noFill/>
          </a:ln>
        </p:spPr>
      </p:pic>
      <p:sp>
        <p:nvSpPr>
          <p:cNvPr id="4533" name="Google Shape;4533;p649"/>
          <p:cNvSpPr/>
          <p:nvPr/>
        </p:nvSpPr>
        <p:spPr>
          <a:xfrm>
            <a:off x="0" y="363682"/>
            <a:ext cx="7340700" cy="31485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Page illustration goes here. Do not run picture to the edge if you are using a printer rather than a professional printing press.</a:t>
            </a:r>
            <a:endParaRPr b="0" i="0" sz="2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4" name="Google Shape;4534;p649"/>
          <p:cNvSpPr txBox="1"/>
          <p:nvPr/>
        </p:nvSpPr>
        <p:spPr>
          <a:xfrm>
            <a:off x="901688" y="3730334"/>
            <a:ext cx="73407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Sample text for the page. Make sure the final number of pages are divisible by four if you print a book or booklet. Duplicate this slide layout for more pages.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